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8" r:id="rId1"/>
  </p:sldMasterIdLst>
  <p:notesMasterIdLst>
    <p:notesMasterId r:id="rId2"/>
  </p:notesMasterIdLst>
  <p:sldIdLst>
    <p:sldId id="286" r:id="rId3"/>
    <p:sldId id="287" r:id="rId4"/>
    <p:sldId id="288" r:id="rId5"/>
    <p:sldId id="275" r:id="rId6"/>
    <p:sldId id="258" r:id="rId7"/>
    <p:sldId id="259" r:id="rId8"/>
    <p:sldId id="260" r:id="rId9"/>
    <p:sldId id="256" r:id="rId10"/>
    <p:sldId id="261" r:id="rId11"/>
    <p:sldId id="281" r:id="rId12"/>
    <p:sldId id="282" r:id="rId13"/>
    <p:sldId id="262" r:id="rId14"/>
    <p:sldId id="278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277" r:id="rId29"/>
    <p:sldId id="280" r:id="rId30"/>
    <p:sldId id="279" r:id="rId31"/>
    <p:sldId id="283" r:id="rId32"/>
    <p:sldId id="284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presProps" Target="presProps.xml"  /><Relationship Id="rId7" Type="http://schemas.openxmlformats.org/officeDocument/2006/relationships/slide" Target="slides/slide5.xml"  /><Relationship Id="rId70" Type="http://schemas.openxmlformats.org/officeDocument/2006/relationships/viewProps" Target="viewProps.xml"  /><Relationship Id="rId71" Type="http://schemas.openxmlformats.org/officeDocument/2006/relationships/theme" Target="theme/theme1.xml"  /><Relationship Id="rId72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7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0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1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3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4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4400">
                <a:solidFill>
                  <a:schemeClr val="dk1"/>
                </a:solidFill>
              </a:rPr>
              <a:t>SubMate</a:t>
            </a:r>
            <a:endParaRPr lang="en-US" altLang="ko-KR" sz="44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InChatPage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628589" y="846886"/>
            <a:ext cx="656341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메이트 페이지에서 채팅이 성사되면 </a:t>
            </a:r>
            <a:r>
              <a:rPr lang="en-US" altLang="ko-KR">
                <a:solidFill>
                  <a:schemeClr val="dk1"/>
                </a:solidFill>
              </a:rPr>
              <a:t>Chat</a:t>
            </a:r>
            <a:r>
              <a:rPr lang="ko-KR" altLang="en-US">
                <a:solidFill>
                  <a:schemeClr val="dk1"/>
                </a:solidFill>
              </a:rPr>
              <a:t>페이지에 방 생성 및 채팅페이지로 이동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기존 채팅 내역 불러오기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성별에 따른 말풍선 색 설정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6886"/>
            <a:ext cx="2705477" cy="601111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5477" y="846885"/>
            <a:ext cx="2675985" cy="60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3962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InChatPage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628589" y="846886"/>
            <a:ext cx="656341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생성된 방은 </a:t>
            </a:r>
            <a:r>
              <a:rPr lang="en-US" altLang="ko-KR">
                <a:solidFill>
                  <a:schemeClr val="dk1"/>
                </a:solidFill>
              </a:rPr>
              <a:t>Chat</a:t>
            </a:r>
            <a:r>
              <a:rPr lang="ko-KR" altLang="en-US">
                <a:solidFill>
                  <a:schemeClr val="dk1"/>
                </a:solidFill>
              </a:rPr>
              <a:t> 페이지에서 볼 수 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en-US" altLang="ko-KR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채팅방 내부에서 마지막에 한 채팅이 상대이름 밑에 보인다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6884"/>
            <a:ext cx="2728895" cy="601111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8895" y="846884"/>
            <a:ext cx="2787161" cy="60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7268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BoardListPage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유저가 작성한 게시물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댓글이 있으면 댓글 표시 이미지 변경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이미지가 있으면 이미지 표시 이미지 변경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좋아요가 눌린 게시물은 좋아요 표시 이미지 변경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에코가 설정된 게시물은 에코 표시 이미지 변경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	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에코 </a:t>
            </a:r>
            <a:r>
              <a:rPr lang="en-US" altLang="ko-KR">
                <a:solidFill>
                  <a:schemeClr val="dk1"/>
                </a:solidFill>
              </a:rPr>
              <a:t>:</a:t>
            </a:r>
            <a:r>
              <a:rPr lang="ko-KR" altLang="en-US">
                <a:solidFill>
                  <a:schemeClr val="dk1"/>
                </a:solidFill>
              </a:rPr>
              <a:t> 글 작성 시 설정한 시간이 지나면 게시글 자동 삭제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작성자가 올린 사진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작성자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글 올린 시간에 따라 남은 시간 및 지난 시간 표시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에코 설정 시 </a:t>
            </a:r>
            <a:r>
              <a:rPr lang="en-US" altLang="ko-KR">
                <a:solidFill>
                  <a:schemeClr val="dk1"/>
                </a:solidFill>
              </a:rPr>
              <a:t>~</a:t>
            </a:r>
            <a:r>
              <a:rPr lang="ko-KR" altLang="en-US">
                <a:solidFill>
                  <a:schemeClr val="dk1"/>
                </a:solidFill>
              </a:rPr>
              <a:t>시</a:t>
            </a:r>
            <a:r>
              <a:rPr lang="en-US" altLang="ko-KR">
                <a:solidFill>
                  <a:schemeClr val="dk1"/>
                </a:solidFill>
              </a:rPr>
              <a:t>/</a:t>
            </a:r>
            <a:r>
              <a:rPr lang="ko-KR" altLang="en-US">
                <a:solidFill>
                  <a:schemeClr val="dk1"/>
                </a:solidFill>
              </a:rPr>
              <a:t>분 남음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미설정 시 </a:t>
            </a:r>
            <a:r>
              <a:rPr lang="en-US" altLang="ko-KR">
                <a:solidFill>
                  <a:schemeClr val="dk1"/>
                </a:solidFill>
              </a:rPr>
              <a:t>~</a:t>
            </a:r>
            <a:r>
              <a:rPr lang="ko-KR" altLang="en-US">
                <a:solidFill>
                  <a:schemeClr val="dk1"/>
                </a:solidFill>
              </a:rPr>
              <a:t>시</a:t>
            </a:r>
            <a:r>
              <a:rPr lang="en-US" altLang="ko-KR">
                <a:solidFill>
                  <a:schemeClr val="dk1"/>
                </a:solidFill>
              </a:rPr>
              <a:t>/</a:t>
            </a:r>
            <a:r>
              <a:rPr lang="ko-KR" altLang="en-US">
                <a:solidFill>
                  <a:schemeClr val="dk1"/>
                </a:solidFill>
              </a:rPr>
              <a:t>분 전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조회수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작성버튼 클릭 시 글쓰기 페이지 라우팅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6885"/>
            <a:ext cx="271500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8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BoardWritePage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851515" y="846886"/>
            <a:ext cx="6340485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제목과 내용 입력 후 유저의 필요에 의해 메아리 설정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파일 업로드 설정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메아리 </a:t>
            </a:r>
            <a:r>
              <a:rPr lang="en-US" altLang="ko-KR">
                <a:solidFill>
                  <a:schemeClr val="dk1"/>
                </a:solidFill>
              </a:rPr>
              <a:t>:</a:t>
            </a:r>
            <a:r>
              <a:rPr lang="ko-KR" altLang="en-US">
                <a:solidFill>
                  <a:schemeClr val="dk1"/>
                </a:solidFill>
              </a:rPr>
              <a:t> 선택한 시간이 지나면 해당 게시글 삭제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시간을 조절하거나 중첩하거나 할 수 없음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37360"/>
            <a:ext cx="2734056" cy="602064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4056" y="846885"/>
            <a:ext cx="271500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BoardViewPage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게시물 이미지 사이즈 처리</a:t>
            </a:r>
            <a:r>
              <a:rPr lang="en-US" altLang="ko-KR">
                <a:solidFill>
                  <a:schemeClr val="dk1"/>
                </a:solidFill>
              </a:rPr>
              <a:t>(css)</a:t>
            </a:r>
            <a:endParaRPr lang="en-US" altLang="ko-KR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이미지 컨테이너가 레이아웃 해치는 것을 방지할 수 있게 objectFit: "contain" 처리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게시물 하트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하트를 이용해 내가 하트를 누른 게시글을 본다거나 개수가 몇개인지 세는 등의 확장성의 용이를 위해 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게시물을 보는 유저가 하트를 누르면 하트가 빨간 이미지로 전환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댓글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사용자가 댓글 이미지를 누르면 댓글을 달 수 있는 페이지로 전환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신고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모달창이 뜨며 해당 게시글 신고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신고하여 해당 게시글만 안보이게 하거나 해당 게시글을 작성한 유저의 전체 게시글이 보이지 않게 설정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신고 프로세스가 끝나면 신고 이미지가 빨간 이미지로 전환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65937"/>
            <a:ext cx="271500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ReplyPage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Depth</a:t>
            </a:r>
            <a:r>
              <a:rPr lang="ko-KR" altLang="en-US">
                <a:solidFill>
                  <a:schemeClr val="dk1"/>
                </a:solidFill>
              </a:rPr>
              <a:t>를 이용한 댓글과 대댓글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    - </a:t>
            </a:r>
            <a:r>
              <a:rPr lang="ko-KR" altLang="en-US">
                <a:solidFill>
                  <a:schemeClr val="dk1"/>
                </a:solidFill>
              </a:rPr>
              <a:t>모든 댓글 데이터를 불러와 </a:t>
            </a:r>
            <a:r>
              <a:rPr lang="en-US" altLang="ko-KR">
                <a:solidFill>
                  <a:schemeClr val="dk1"/>
                </a:solidFill>
              </a:rPr>
              <a:t>Depth</a:t>
            </a:r>
            <a:r>
              <a:rPr lang="ko-KR" altLang="en-US">
                <a:solidFill>
                  <a:schemeClr val="dk1"/>
                </a:solidFill>
              </a:rPr>
              <a:t>와 이외의 조건에 따라 댓글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대댓글로 분류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댓글 대댓글 하트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6411"/>
            <a:ext cx="2705477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4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ReportPage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게시물 신고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신고 사유 선택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어드민과 연결되어 신고 된 게시물을 어드민에서 볼 수 있게 설정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사유 내용이 비어있으면 내용을 작성하라는 알림 발생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6886"/>
            <a:ext cx="2705477" cy="601111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42917" y="1380907"/>
            <a:ext cx="315321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ProfilePage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남들에게 보이는 프로필화면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회원가입 시 받는 데이터에서 적당히 익명성을 나타내고 데이터를 적당히 풀어 해당 인물에 대한 신뢰도 증가 효과 기대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한마디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내용을 채우고 전송버튼 클릭 시 </a:t>
            </a:r>
            <a:r>
              <a:rPr lang="en-US" altLang="ko-KR">
                <a:solidFill>
                  <a:schemeClr val="dk1"/>
                </a:solidFill>
              </a:rPr>
              <a:t>DB</a:t>
            </a:r>
            <a:r>
              <a:rPr lang="ko-KR" altLang="en-US">
                <a:solidFill>
                  <a:schemeClr val="dk1"/>
                </a:solidFill>
              </a:rPr>
              <a:t>에 저장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한마디 테이블에 값 출력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269595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유저가 필요에 따라 세팅 할 수 있도록 지원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로그아웃 클릭 시 </a:t>
            </a:r>
            <a:r>
              <a:rPr lang="en-US" altLang="ko-KR">
                <a:solidFill>
                  <a:schemeClr val="dk1"/>
                </a:solidFill>
              </a:rPr>
              <a:t>localStorage</a:t>
            </a:r>
            <a:r>
              <a:rPr lang="ko-KR" altLang="en-US">
                <a:solidFill>
                  <a:schemeClr val="dk1"/>
                </a:solidFill>
              </a:rPr>
              <a:t> 데이터 삭제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2724530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0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메이트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출</a:t>
            </a:r>
            <a:r>
              <a:rPr lang="en-US" altLang="ko-KR">
                <a:solidFill>
                  <a:schemeClr val="dk1"/>
                </a:solidFill>
              </a:rPr>
              <a:t>/</a:t>
            </a:r>
            <a:r>
              <a:rPr lang="ko-KR" altLang="en-US">
                <a:solidFill>
                  <a:schemeClr val="dk1"/>
                </a:solidFill>
              </a:rPr>
              <a:t>퇴근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이동 지하철 역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지도</a:t>
            </a:r>
            <a:r>
              <a:rPr lang="en-US" altLang="ko-KR">
                <a:solidFill>
                  <a:schemeClr val="dk1"/>
                </a:solidFill>
              </a:rPr>
              <a:t>API</a:t>
            </a:r>
            <a:r>
              <a:rPr lang="ko-KR" altLang="en-US">
                <a:solidFill>
                  <a:schemeClr val="dk1"/>
                </a:solidFill>
              </a:rPr>
              <a:t>를 통해 현재 위치가 지하철역 인근 </a:t>
            </a:r>
            <a:r>
              <a:rPr lang="en-US" altLang="ko-KR">
                <a:solidFill>
                  <a:schemeClr val="dk1"/>
                </a:solidFill>
              </a:rPr>
              <a:t>1km</a:t>
            </a:r>
            <a:r>
              <a:rPr lang="ko-KR" altLang="en-US">
                <a:solidFill>
                  <a:schemeClr val="dk1"/>
                </a:solidFill>
              </a:rPr>
              <a:t> 반경 내에 없을 시 </a:t>
            </a:r>
            <a:r>
              <a:rPr lang="en-US" altLang="ko-KR">
                <a:solidFill>
                  <a:schemeClr val="dk1"/>
                </a:solidFill>
              </a:rPr>
              <a:t>Mate</a:t>
            </a:r>
            <a:r>
              <a:rPr lang="ko-KR" altLang="en-US">
                <a:solidFill>
                  <a:schemeClr val="dk1"/>
                </a:solidFill>
              </a:rPr>
              <a:t>와 </a:t>
            </a:r>
            <a:r>
              <a:rPr lang="en-US" altLang="ko-KR">
                <a:solidFill>
                  <a:schemeClr val="dk1"/>
                </a:solidFill>
              </a:rPr>
              <a:t>Chat</a:t>
            </a:r>
            <a:r>
              <a:rPr lang="ko-KR" altLang="en-US">
                <a:solidFill>
                  <a:schemeClr val="dk1"/>
                </a:solidFill>
              </a:rPr>
              <a:t>이 보이지 않게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	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현재 지하철 역 명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좌표 등 구멍난 데이터가 많아 구현 실패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	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추후 노선별 역명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좌표 등 다른 데이터를 찾거나 하드코딩 후 재 구현 예정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56411"/>
            <a:ext cx="2734056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7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4400">
                <a:solidFill>
                  <a:schemeClr val="dk1"/>
                </a:solidFill>
              </a:rPr>
              <a:t>Mobile :</a:t>
            </a:r>
            <a:r>
              <a:rPr lang="ko-KR" altLang="en-US" sz="4400">
                <a:solidFill>
                  <a:schemeClr val="dk1"/>
                </a:solidFill>
              </a:rPr>
              <a:t> 개발자 도구 갤럭시 </a:t>
            </a:r>
            <a:r>
              <a:rPr lang="en-US" altLang="ko-KR" sz="4400">
                <a:solidFill>
                  <a:schemeClr val="dk1"/>
                </a:solidFill>
              </a:rPr>
              <a:t>S20 Ultra </a:t>
            </a:r>
            <a:r>
              <a:rPr lang="ko-KR" altLang="en-US" sz="4400">
                <a:solidFill>
                  <a:schemeClr val="dk1"/>
                </a:solidFill>
              </a:rPr>
              <a:t>기준</a:t>
            </a:r>
            <a:endParaRPr lang="en-US" altLang="ko-KR" sz="44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4400">
                <a:solidFill>
                  <a:schemeClr val="dk1"/>
                </a:solidFill>
              </a:rPr>
              <a:t>PC : QHD</a:t>
            </a:r>
            <a:r>
              <a:rPr lang="ko-KR" altLang="en-US" sz="4400">
                <a:solidFill>
                  <a:schemeClr val="dk1"/>
                </a:solidFill>
              </a:rPr>
              <a:t>모니터 절반크기 기준</a:t>
            </a:r>
            <a:r>
              <a:rPr lang="en-US" altLang="ko-KR" sz="6000">
                <a:solidFill>
                  <a:schemeClr val="dk1"/>
                </a:solidFill>
              </a:rPr>
              <a:t>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프로필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유저가 본인의 취미와 호불호를 입력하여 다른 사람과 동일한 취미 혹은 호불호가 있다면 앱 특성상 다가가는 것에 대한 진입장벽을 낮춰주는 효과 기대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27833"/>
            <a:ext cx="2724530" cy="6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고객센터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유저가 원하는 내용에 따라 묻고답하기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건의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자주묻는 질문 선택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2773293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68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고객센터</a:t>
            </a:r>
            <a:r>
              <a:rPr lang="en-US" altLang="ko-KR">
                <a:solidFill>
                  <a:schemeClr val="dk1"/>
                </a:solidFill>
              </a:rPr>
              <a:t>-QnA</a:t>
            </a:r>
            <a:endParaRPr lang="en-US" altLang="ko-KR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유저의 질문사항을 제목과 내용 작성 후 전송하면 어드민 페이지에서 볼 수 있도록 설정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271500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3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각 종 앱 내의 기능 세팅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고객센터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건의사항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유저의 건의사항을 유형 선택과 내용 작성 후 전송하면 어드민 페이지에서 볼 수 있도록 설정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37359"/>
            <a:ext cx="2715004" cy="602064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3437" y="0"/>
            <a:ext cx="1057422" cy="184810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52490" y="2333540"/>
            <a:ext cx="1038369" cy="1219370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907914" y="1645596"/>
            <a:ext cx="709308" cy="202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1831839" y="1664646"/>
            <a:ext cx="709308" cy="202511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5" name=""/>
          <p:cNvCxnSpPr>
            <a:stCxn id="23" idx="0"/>
            <a:endCxn id="21" idx="1"/>
          </p:cNvCxnSpPr>
          <p:nvPr/>
        </p:nvCxnSpPr>
        <p:spPr>
          <a:xfrm flipV="1">
            <a:off x="1262569" y="924053"/>
            <a:ext cx="1770868" cy="7215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stCxn id="24" idx="2"/>
            <a:endCxn id="22" idx="1"/>
          </p:cNvCxnSpPr>
          <p:nvPr/>
        </p:nvCxnSpPr>
        <p:spPr>
          <a:xfrm rot="16200000" flipH="1">
            <a:off x="2081459" y="1972194"/>
            <a:ext cx="1076067" cy="865995"/>
          </a:xfrm>
          <a:prstGeom prst="line">
            <a:avLst/>
          </a:prstGeom>
          <a:ln w="2540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Role :</a:t>
            </a:r>
            <a:r>
              <a:rPr lang="ko-KR" altLang="en-US" sz="6000">
                <a:solidFill>
                  <a:schemeClr val="dk1"/>
                </a:solidFill>
              </a:rPr>
              <a:t> </a:t>
            </a:r>
            <a:r>
              <a:rPr lang="en-US" altLang="ko-KR" sz="6000">
                <a:solidFill>
                  <a:schemeClr val="dk1"/>
                </a:solidFill>
              </a:rPr>
              <a:t>ADMIN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0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MainPage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처리되지 않은 건의사항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신고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문의 건 수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오늘을 기준으로 </a:t>
            </a:r>
            <a:r>
              <a:rPr lang="en-US" altLang="ko-KR">
                <a:solidFill>
                  <a:schemeClr val="dk1"/>
                </a:solidFill>
              </a:rPr>
              <a:t>10</a:t>
            </a:r>
            <a:r>
              <a:rPr lang="ko-KR" altLang="en-US">
                <a:solidFill>
                  <a:schemeClr val="dk1"/>
                </a:solidFill>
              </a:rPr>
              <a:t>일 전까지 몇 건의 신고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문의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건의가 있었는지 그래프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작성한 공지사항 간소화 리스트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더보기 버튼 클릭 시 공지사항 리스트 라우팅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발생한 신고 간소화 리스트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더보기 버튼 클릭 시 신고 리스트 라우팅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65938"/>
            <a:ext cx="2686425" cy="599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NoticeListPage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작성 버튼 클릭 시 작성 페이지 라우팅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기존 작성된 공지사항 리스트 출력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52" y="837359"/>
            <a:ext cx="268642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NoticeWritePage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제목과 내용 작성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분류 선택 후 작성버튼 클릭 시 어드민메인과 유저메인에 출력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75466"/>
            <a:ext cx="2676898" cy="59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ReportListPage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신고 내역 리스트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리스트마다 상태값을 줘 처리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보류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반려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확인 등의 절차를 구성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출력되는 리스트는 미확인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확인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보류의 상태값을 가진 리스트만 출력할 예정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업데이트 되는대로 수정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37358"/>
            <a:ext cx="272453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UserManagePage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가입된 유저 목록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각 유저 별 신고 받은 횟수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정지 당한 횟수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권한 클릭 시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 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User -&gt; Manager -&gt; Admin</a:t>
            </a:r>
            <a:r>
              <a:rPr lang="ko-KR" altLang="en-US">
                <a:solidFill>
                  <a:schemeClr val="dk1"/>
                </a:solidFill>
              </a:rPr>
              <a:t> 순으로 변경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2705477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Mobile View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AdminBoardPage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유저가 보낸 건의사항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문의사항 확인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상태를 나누어 처리상태를 나타냄으로써 편의성 증진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2747217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2472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TendinousListPage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AdminBoard</a:t>
            </a:r>
            <a:r>
              <a:rPr lang="ko-KR" altLang="en-US">
                <a:solidFill>
                  <a:schemeClr val="dk1"/>
                </a:solidFill>
              </a:rPr>
              <a:t> 페이지에서 더보기를 눌러 건의사항 리스트를 보여주는 페이지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간략한 내용과 작성자명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상태값을 나타냄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274036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263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TendinousViewPage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건의사항 보기 페이지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어떤 메뉴의 어떤 사항인지 볼 수 있게 출력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관리자는 해당 글에 코멘트를 남기고 상태값 지정에 따라 처리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보낸 유저는 설정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고객센터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내역 탭에서 처리 상태 확인 가능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답변을 입력하면 입력 탭이 막히고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어드민 탭에서 상태변경과 유저가 확인할 수 있는 내역에서 상태 변경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리스트에서도 빠지게 된다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(</a:t>
            </a:r>
            <a:r>
              <a:rPr lang="ko-KR" altLang="en-US">
                <a:solidFill>
                  <a:schemeClr val="dk1"/>
                </a:solidFill>
              </a:rPr>
              <a:t>미처리 건만 리스트에 담김</a:t>
            </a:r>
            <a:r>
              <a:rPr lang="en-US" altLang="ko-KR">
                <a:solidFill>
                  <a:schemeClr val="dk1"/>
                </a:solidFill>
              </a:rPr>
              <a:t>)</a:t>
            </a: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66107"/>
            <a:ext cx="2693834" cy="599189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3375" y="2814637"/>
            <a:ext cx="1914525" cy="12287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5477" y="866107"/>
            <a:ext cx="2764425" cy="599189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917" y="3429000"/>
            <a:ext cx="1270488" cy="28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9503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PC View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Role : User</a:t>
            </a:r>
            <a:endParaRPr lang="en-US" altLang="ko-KR" sz="60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기능은 모바일 뷰와 동일합니다</a:t>
            </a:r>
            <a:r>
              <a:rPr lang="en-US" altLang="ko-KR" sz="1400">
                <a:solidFill>
                  <a:schemeClr val="dk1"/>
                </a:solidFill>
              </a:rPr>
              <a:t>.</a:t>
            </a:r>
            <a:r>
              <a:rPr lang="en-US" altLang="ko-KR" sz="6000">
                <a:solidFill>
                  <a:schemeClr val="dk1"/>
                </a:solidFill>
              </a:rPr>
              <a:t>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IndexPage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4"/>
            <a:ext cx="5527463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LoginPage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SignUpPage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HomePage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HomePage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Role :</a:t>
            </a:r>
            <a:r>
              <a:rPr lang="ko-KR" altLang="en-US" sz="6000">
                <a:solidFill>
                  <a:schemeClr val="dk1"/>
                </a:solidFill>
              </a:rPr>
              <a:t> </a:t>
            </a:r>
            <a:r>
              <a:rPr lang="en-US" altLang="ko-KR" sz="6000">
                <a:solidFill>
                  <a:schemeClr val="dk1"/>
                </a:solidFill>
              </a:rPr>
              <a:t>User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4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MatePage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6371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모바일 뷰와 다른 점은 </a:t>
            </a:r>
            <a:endParaRPr lang="en-US" altLang="ko-KR"/>
          </a:p>
          <a:p>
            <a:pPr>
              <a:defRPr/>
            </a:pPr>
            <a:r>
              <a:rPr lang="en-US" altLang="ko-KR"/>
              <a:t>PC</a:t>
            </a:r>
            <a:r>
              <a:rPr lang="ko-KR" altLang="en-US"/>
              <a:t>에선 호버를 이용해 마우스를 올리면 정보를 볼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ChatPage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7"/>
            <a:ext cx="5527460" cy="6011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InChatPage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BoardListPage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BoardViewPage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ReplyPage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BoardWritePage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ProfilePage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Setting_MatePage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IndexPage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Maquee </a:t>
            </a:r>
            <a:r>
              <a:rPr lang="ko-KR" altLang="en-US">
                <a:solidFill>
                  <a:schemeClr val="dk1"/>
                </a:solidFill>
              </a:rPr>
              <a:t>라이브러리를 이용한 글자 이동 효과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6886"/>
            <a:ext cx="2705477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5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Setting_ProfilePage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Setting_CustomerPage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Customer_QnAPage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Customer_TendinousPage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SendListPage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6000">
                <a:solidFill>
                  <a:schemeClr val="dk1"/>
                </a:solidFill>
              </a:rPr>
              <a:t>Role : Admin</a:t>
            </a:r>
            <a:endParaRPr lang="ko-KR" altLang="en-US" sz="14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dk1"/>
                </a:solidFill>
              </a:rPr>
              <a:t>기능은 모바일 뷰와 동일합니다</a:t>
            </a:r>
            <a:r>
              <a:rPr lang="en-US" altLang="ko-KR" sz="1400">
                <a:solidFill>
                  <a:schemeClr val="dk1"/>
                </a:solidFill>
              </a:rPr>
              <a:t>.</a:t>
            </a:r>
            <a:r>
              <a:rPr lang="en-US" altLang="ko-KR" sz="6000">
                <a:solidFill>
                  <a:schemeClr val="dk1"/>
                </a:solidFill>
              </a:rPr>
              <a:t>　</a:t>
            </a:r>
            <a:endParaRPr lang="en-US" altLang="ko-KR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MainPage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NoticePage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ReportListPage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4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UserManagePage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LoginPage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Maquee </a:t>
            </a:r>
            <a:r>
              <a:rPr lang="ko-KR" altLang="en-US">
                <a:solidFill>
                  <a:schemeClr val="dk1"/>
                </a:solidFill>
              </a:rPr>
              <a:t>라이브러리를 이용한 글자 이동 효과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JWT</a:t>
            </a:r>
            <a:endParaRPr lang="en-US" altLang="ko-KR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아이디와 비밀번호를 입력 후 로그인 버튼을 누르면 토큰 확인 후 검증되면 로그인 진행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OAuth2</a:t>
            </a:r>
            <a:endParaRPr lang="en-US" altLang="ko-KR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Kakao</a:t>
            </a:r>
            <a:r>
              <a:rPr lang="ko-KR" altLang="en-US">
                <a:solidFill>
                  <a:schemeClr val="dk1"/>
                </a:solidFill>
              </a:rPr>
              <a:t>버튼 클릭 시 카카오 정보 기입 후 인증 되면 로그인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로그인 성공 시 토큰을 비롯한 유저 정보 </a:t>
            </a:r>
            <a:r>
              <a:rPr lang="en-US" altLang="ko-KR">
                <a:solidFill>
                  <a:schemeClr val="dk1"/>
                </a:solidFill>
              </a:rPr>
              <a:t>localStorage</a:t>
            </a:r>
            <a:r>
              <a:rPr lang="ko-KR" altLang="en-US">
                <a:solidFill>
                  <a:schemeClr val="dk1"/>
                </a:solidFill>
              </a:rPr>
              <a:t>에 담음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27834"/>
            <a:ext cx="2715004" cy="6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2310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BoardPage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TendinousListPage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TendinousViewPage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5"/>
            <a:ext cx="5527462" cy="60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400">
                <a:solidFill>
                  <a:schemeClr val="dk1"/>
                </a:solidFill>
              </a:rPr>
              <a:t>SettingPage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PCView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69903" y="846886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5527461" y="846885"/>
            <a:ext cx="6722097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527460" y="846886"/>
            <a:ext cx="6664540" cy="360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846886"/>
            <a:ext cx="5527461" cy="6011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만들게 된 계기</a:t>
            </a:r>
            <a:endParaRPr lang="ko-KR" altLang="en-US" sz="20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출퇴근 시간에 많은 사람들이 시간을 꽤 오래 보내는데 문득 궁금함이 생겼다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출퇴근 시간에 사람들이 어떤 어플들을 많이 사용하는지 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직접 눈으로 보다보니 종류는 그리 다양하지 않았다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네이버 웹툰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인스타그램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유튜브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넷플릭스를 가장 많이 봤다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위 서비스는 웹툰을 제외한 나머지가 긴 시간 이용하는 컨텐츠들이 대다수다 보니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잠깐잠깐 카톡처럼 이용할 수 있는 컨텐츠가 있으면 괜찮겠다 싶었고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내 기억과 친구들의 경험담에 의해 지하철에서 오며가며 스쳐 지나간 미모의 여성과 남성이 생각났다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이들뿐 아니라 다른 사람들과 만나는 매개체를 만들게 되면 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괜찮은 아이템이 되지 않을까 싶어서 만들게 되었다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핵심 기능 설계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20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dk1"/>
                </a:solidFill>
              </a:rPr>
              <a:t>A : </a:t>
            </a:r>
            <a:r>
              <a:rPr lang="ko-KR" altLang="en-US" sz="1600">
                <a:solidFill>
                  <a:schemeClr val="dk1"/>
                </a:solidFill>
              </a:rPr>
              <a:t>출퇴근 시간 편도 </a:t>
            </a:r>
            <a:r>
              <a:rPr lang="en-US" altLang="ko-KR" sz="1600">
                <a:solidFill>
                  <a:schemeClr val="dk1"/>
                </a:solidFill>
              </a:rPr>
              <a:t>2</a:t>
            </a:r>
            <a:r>
              <a:rPr lang="ko-KR" altLang="en-US" sz="1600">
                <a:solidFill>
                  <a:schemeClr val="dk1"/>
                </a:solidFill>
              </a:rPr>
              <a:t>시간</a:t>
            </a:r>
            <a:r>
              <a:rPr lang="en-US" altLang="ko-KR" sz="1600">
                <a:solidFill>
                  <a:schemeClr val="dk1"/>
                </a:solidFill>
              </a:rPr>
              <a:t>(08:15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en-US" altLang="ko-KR" sz="1600">
                <a:solidFill>
                  <a:schemeClr val="dk1"/>
                </a:solidFill>
              </a:rPr>
              <a:t>~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en-US" altLang="ko-KR" sz="1600">
                <a:solidFill>
                  <a:schemeClr val="dk1"/>
                </a:solidFill>
              </a:rPr>
              <a:t>10:15),</a:t>
            </a:r>
            <a:r>
              <a:rPr lang="ko-KR" altLang="en-US" sz="1600">
                <a:solidFill>
                  <a:schemeClr val="dk1"/>
                </a:solidFill>
              </a:rPr>
              <a:t> 초지</a:t>
            </a: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고잔</a:t>
            </a: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중앙역 이용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dk1"/>
                </a:solidFill>
              </a:rPr>
              <a:t>B : </a:t>
            </a:r>
            <a:r>
              <a:rPr lang="ko-KR" altLang="en-US" sz="1600">
                <a:solidFill>
                  <a:schemeClr val="dk1"/>
                </a:solidFill>
              </a:rPr>
              <a:t>출퇴근 시간 편도 </a:t>
            </a:r>
            <a:r>
              <a:rPr lang="en-US" altLang="ko-KR" sz="1600">
                <a:solidFill>
                  <a:schemeClr val="dk1"/>
                </a:solidFill>
              </a:rPr>
              <a:t>1</a:t>
            </a:r>
            <a:r>
              <a:rPr lang="ko-KR" altLang="en-US" sz="1600">
                <a:solidFill>
                  <a:schemeClr val="dk1"/>
                </a:solidFill>
              </a:rPr>
              <a:t>시간</a:t>
            </a:r>
            <a:r>
              <a:rPr lang="en-US" altLang="ko-KR" sz="1600">
                <a:solidFill>
                  <a:schemeClr val="dk1"/>
                </a:solidFill>
              </a:rPr>
              <a:t>(08:00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en-US" altLang="ko-KR" sz="1600">
                <a:solidFill>
                  <a:schemeClr val="dk1"/>
                </a:solidFill>
              </a:rPr>
              <a:t>~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en-US" altLang="ko-KR" sz="1600">
                <a:solidFill>
                  <a:schemeClr val="dk1"/>
                </a:solidFill>
              </a:rPr>
              <a:t>09:00),</a:t>
            </a:r>
            <a:r>
              <a:rPr lang="ko-KR" altLang="en-US" sz="1600">
                <a:solidFill>
                  <a:schemeClr val="dk1"/>
                </a:solidFill>
              </a:rPr>
              <a:t> 고잔</a:t>
            </a: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중앙</a:t>
            </a:r>
            <a:r>
              <a:rPr lang="en-US" altLang="ko-KR" sz="1600">
                <a:solidFill>
                  <a:schemeClr val="dk1"/>
                </a:solidFill>
              </a:rPr>
              <a:t>-</a:t>
            </a:r>
            <a:r>
              <a:rPr lang="ko-KR" altLang="en-US" sz="1600">
                <a:solidFill>
                  <a:schemeClr val="dk1"/>
                </a:solidFill>
              </a:rPr>
              <a:t>한대앞역 이용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개인별로는 출퇴근 시간이 메이트 기능과 채팅 기능을 이용할 수 있는 시간 그 외에는 게시판만 이용 가능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메이트 </a:t>
            </a:r>
            <a:r>
              <a:rPr lang="en-US" altLang="ko-KR" sz="1600">
                <a:solidFill>
                  <a:schemeClr val="dk1"/>
                </a:solidFill>
              </a:rPr>
              <a:t>:</a:t>
            </a:r>
            <a:r>
              <a:rPr lang="ko-KR" altLang="en-US" sz="1600">
                <a:solidFill>
                  <a:schemeClr val="dk1"/>
                </a:solidFill>
              </a:rPr>
              <a:t> 출퇴근 시간이 </a:t>
            </a:r>
            <a:r>
              <a:rPr lang="en-US" altLang="ko-KR" sz="1600">
                <a:solidFill>
                  <a:schemeClr val="dk1"/>
                </a:solidFill>
              </a:rPr>
              <a:t>30</a:t>
            </a:r>
            <a:r>
              <a:rPr lang="ko-KR" altLang="en-US" sz="1600">
                <a:solidFill>
                  <a:schemeClr val="dk1"/>
                </a:solidFill>
              </a:rPr>
              <a:t>분 이상 겹치고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역이 두개이상 겹치는 사람만 볼 수 있게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dk1"/>
                </a:solidFill>
              </a:rPr>
              <a:t>PC</a:t>
            </a:r>
            <a:r>
              <a:rPr lang="ko-KR" altLang="en-US" sz="1600">
                <a:solidFill>
                  <a:schemeClr val="dk1"/>
                </a:solidFill>
              </a:rPr>
              <a:t>에서는 출퇴근 시간이 되어도 메이트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채팅 이용 불가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하지만 지하철 역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관련 좌표 등의 데이터가 공공데이터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철도데이터 등에 없었고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구글링을 통해 찾은 정보에도 구멍난 부분이 많아 구현 불가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추후 하드코딩을 하거나 데이터를 만들어 다시 진행할 계획</a:t>
            </a:r>
            <a:endParaRPr lang="ko-KR" altLang="en-US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>
                <a:solidFill>
                  <a:schemeClr val="dk1"/>
                </a:solidFill>
              </a:rPr>
              <a:t>어려웠던 점</a:t>
            </a:r>
            <a:endParaRPr lang="ko-KR" altLang="en-US" sz="2400" b="1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아무래도 리액트를 독학하고 진행한 터라 부족한 실력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dk1"/>
                </a:solidFill>
              </a:rPr>
              <a:t>React</a:t>
            </a:r>
            <a:r>
              <a:rPr lang="ko-KR" altLang="en-US" sz="1600">
                <a:solidFill>
                  <a:schemeClr val="dk1"/>
                </a:solidFill>
              </a:rPr>
              <a:t>와 </a:t>
            </a:r>
            <a:r>
              <a:rPr lang="en-US" altLang="ko-KR" sz="1600">
                <a:solidFill>
                  <a:schemeClr val="dk1"/>
                </a:solidFill>
              </a:rPr>
              <a:t>Spring</a:t>
            </a:r>
            <a:r>
              <a:rPr lang="ko-KR" altLang="en-US" sz="1600">
                <a:solidFill>
                  <a:schemeClr val="dk1"/>
                </a:solidFill>
              </a:rPr>
              <a:t>은 기타 언어</a:t>
            </a:r>
            <a:r>
              <a:rPr lang="en-US" altLang="ko-KR" sz="1600">
                <a:solidFill>
                  <a:schemeClr val="dk1"/>
                </a:solidFill>
              </a:rPr>
              <a:t>(ex_React.js &lt;-&gt; Node.js)</a:t>
            </a:r>
            <a:r>
              <a:rPr lang="ko-KR" altLang="en-US" sz="1600">
                <a:solidFill>
                  <a:schemeClr val="dk1"/>
                </a:solidFill>
              </a:rPr>
              <a:t>와 같이 많은 정보가 없는 점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막혀도 혼자 진행했기 때문에 혼자 해결해야 했던 것 등의 어려웠던 점이 있었다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독학으로 짧게 배우고 진행하게 되니 전혀 리액트스럽지 못하게 구현한 부분이 많고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서버단에 로직을 추가하는 방향으로 진행을 하게됐다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또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클라이언트와 서버를 따로 두고 진행하는게 처음이라 생기는 문제점에 대해 구글링을</a:t>
            </a:r>
            <a:endParaRPr lang="ko-KR" altLang="en-US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해봐도 본인만 알아볼 수 있게 정리한 글이 많아 나에게 도움되는 정보를 찾기까지 많은 시간이 소요됐다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다시 공부를 통해 조금 더 리액트스럽게 클라이언트를 구현하고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dk1"/>
                </a:solidFill>
              </a:rPr>
              <a:t>스프링 유명 라이브러리</a:t>
            </a:r>
            <a:r>
              <a:rPr lang="en-US" altLang="ko-KR" sz="1600">
                <a:solidFill>
                  <a:schemeClr val="dk1"/>
                </a:solidFill>
              </a:rPr>
              <a:t>(JWT, OAuth2 </a:t>
            </a:r>
            <a:r>
              <a:rPr lang="ko-KR" altLang="en-US" sz="1600">
                <a:solidFill>
                  <a:schemeClr val="dk1"/>
                </a:solidFill>
              </a:rPr>
              <a:t>등</a:t>
            </a:r>
            <a:r>
              <a:rPr lang="en-US" altLang="ko-KR" sz="1600">
                <a:solidFill>
                  <a:schemeClr val="dk1"/>
                </a:solidFill>
              </a:rPr>
              <a:t>)</a:t>
            </a:r>
            <a:r>
              <a:rPr lang="ko-KR" altLang="en-US" sz="1600">
                <a:solidFill>
                  <a:schemeClr val="dk1"/>
                </a:solidFill>
              </a:rPr>
              <a:t>에 대해 더 높은 이해도를 가져야 겠다</a:t>
            </a:r>
            <a:r>
              <a:rPr lang="en-US" altLang="ko-KR" sz="1600">
                <a:solidFill>
                  <a:schemeClr val="dk1"/>
                </a:solidFill>
              </a:rPr>
              <a:t>.</a:t>
            </a:r>
            <a:endParaRPr lang="en-US" altLang="ko-KR" sz="1600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SignUpPage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401428" y="846886"/>
            <a:ext cx="6790571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>
                <a:solidFill>
                  <a:schemeClr val="dk1"/>
                </a:solidFill>
              </a:rPr>
              <a:t>Maquee </a:t>
            </a:r>
            <a:r>
              <a:rPr lang="ko-KR" altLang="en-US">
                <a:solidFill>
                  <a:schemeClr val="dk1"/>
                </a:solidFill>
              </a:rPr>
              <a:t>라이브러리를 이용한 글자 이동 효과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유효성검사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유저 아이디는 이메일 형식으로 사용하게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비밀번호는 영문과 숫자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특수문자 조합 등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이미지를 제외한 모든 칸이 각각의 유효성검사를 갖고 있으며 플래그를 사용해 모든 값이 입력되었을 때 </a:t>
            </a:r>
            <a:r>
              <a:rPr lang="en-US" altLang="ko-KR">
                <a:solidFill>
                  <a:schemeClr val="dk1"/>
                </a:solidFill>
              </a:rPr>
              <a:t>SignUp</a:t>
            </a:r>
            <a:r>
              <a:rPr lang="ko-KR" altLang="en-US">
                <a:solidFill>
                  <a:schemeClr val="dk1"/>
                </a:solidFill>
              </a:rPr>
              <a:t> 버튼 클릭 시 회원가입 진행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유저 대표 이미지를 위한 파일 업로드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이미지를 등록하지 않으면 기본 이미지가 자동 등록되게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주소 입력의 편의성을 위해 다음 주소 </a:t>
            </a:r>
            <a:r>
              <a:rPr lang="en-US" altLang="ko-KR">
                <a:solidFill>
                  <a:schemeClr val="dk1"/>
                </a:solidFill>
              </a:rPr>
              <a:t>API</a:t>
            </a:r>
            <a:r>
              <a:rPr lang="ko-KR" altLang="en-US">
                <a:solidFill>
                  <a:schemeClr val="dk1"/>
                </a:solidFill>
              </a:rPr>
              <a:t> 사용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6412"/>
            <a:ext cx="2705477" cy="600158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5477" y="856412"/>
            <a:ext cx="2695951" cy="60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MainPage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4574760" y="846886"/>
            <a:ext cx="761724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랭크 </a:t>
            </a:r>
            <a:r>
              <a:rPr lang="en-US" altLang="ko-KR">
                <a:solidFill>
                  <a:schemeClr val="dk1"/>
                </a:solidFill>
              </a:rPr>
              <a:t>: </a:t>
            </a:r>
            <a:r>
              <a:rPr lang="ko-KR" altLang="en-US">
                <a:solidFill>
                  <a:schemeClr val="dk1"/>
                </a:solidFill>
              </a:rPr>
              <a:t>로그인한 회원이 설정한 호선 중 좋아요를 가장 많이 받은 순위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각 호선 별 좋아요 가장 많은 사람 세 명의 데이터를 가져와 캐러셀로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공지사항 </a:t>
            </a:r>
            <a:r>
              <a:rPr lang="en-US" altLang="ko-KR">
                <a:solidFill>
                  <a:schemeClr val="dk1"/>
                </a:solidFill>
              </a:rPr>
              <a:t>: </a:t>
            </a:r>
            <a:r>
              <a:rPr lang="ko-KR" altLang="en-US">
                <a:solidFill>
                  <a:schemeClr val="dk1"/>
                </a:solidFill>
              </a:rPr>
              <a:t>어드민 계정으로 작성한 최근 공지사항 </a:t>
            </a:r>
            <a:r>
              <a:rPr lang="en-US" altLang="ko-KR">
                <a:solidFill>
                  <a:schemeClr val="dk1"/>
                </a:solidFill>
              </a:rPr>
              <a:t>3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~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5</a:t>
            </a:r>
            <a:r>
              <a:rPr lang="ko-KR" altLang="en-US">
                <a:solidFill>
                  <a:schemeClr val="dk1"/>
                </a:solidFill>
              </a:rPr>
              <a:t>건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서브뉴스 </a:t>
            </a:r>
            <a:r>
              <a:rPr lang="en-US" altLang="ko-KR">
                <a:solidFill>
                  <a:schemeClr val="dk1"/>
                </a:solidFill>
              </a:rPr>
              <a:t>: </a:t>
            </a:r>
            <a:r>
              <a:rPr lang="ko-KR" altLang="en-US">
                <a:solidFill>
                  <a:schemeClr val="dk1"/>
                </a:solidFill>
              </a:rPr>
              <a:t>네이버 뉴스 크롤링 </a:t>
            </a:r>
            <a:r>
              <a:rPr lang="en-US" altLang="ko-KR">
                <a:solidFill>
                  <a:schemeClr val="dk1"/>
                </a:solidFill>
              </a:rPr>
              <a:t>5</a:t>
            </a:r>
            <a:r>
              <a:rPr lang="ko-KR" altLang="en-US">
                <a:solidFill>
                  <a:schemeClr val="dk1"/>
                </a:solidFill>
              </a:rPr>
              <a:t>건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“</a:t>
            </a:r>
            <a:r>
              <a:rPr lang="ko-KR" altLang="en-US">
                <a:solidFill>
                  <a:schemeClr val="dk1"/>
                </a:solidFill>
              </a:rPr>
              <a:t>지하철</a:t>
            </a:r>
            <a:r>
              <a:rPr lang="en-US" altLang="ko-KR">
                <a:solidFill>
                  <a:schemeClr val="dk1"/>
                </a:solidFill>
              </a:rPr>
              <a:t>”</a:t>
            </a:r>
            <a:r>
              <a:rPr lang="ko-KR" altLang="en-US">
                <a:solidFill>
                  <a:schemeClr val="dk1"/>
                </a:solidFill>
              </a:rPr>
              <a:t> 키워드로 뉴스 크롤링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클릭 시 해당 기사로 이동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오늘의 날씨 </a:t>
            </a:r>
            <a:r>
              <a:rPr lang="en-US" altLang="ko-KR">
                <a:solidFill>
                  <a:schemeClr val="dk1"/>
                </a:solidFill>
              </a:rPr>
              <a:t>:</a:t>
            </a:r>
            <a:r>
              <a:rPr lang="ko-KR" altLang="en-US">
                <a:solidFill>
                  <a:schemeClr val="dk1"/>
                </a:solidFill>
              </a:rPr>
              <a:t> 기상청 </a:t>
            </a:r>
            <a:r>
              <a:rPr lang="en-US" altLang="ko-KR">
                <a:solidFill>
                  <a:schemeClr val="dk1"/>
                </a:solidFill>
              </a:rPr>
              <a:t>API</a:t>
            </a:r>
            <a:r>
              <a:rPr lang="ko-KR" altLang="en-US">
                <a:solidFill>
                  <a:schemeClr val="dk1"/>
                </a:solidFill>
              </a:rPr>
              <a:t>를 이용한 날씨예보 출력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</a:rPr>
              <a:t>배경 </a:t>
            </a:r>
            <a:r>
              <a:rPr lang="en-US" altLang="ko-KR">
                <a:solidFill>
                  <a:schemeClr val="dk1"/>
                </a:solidFill>
              </a:rPr>
              <a:t>: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API</a:t>
            </a:r>
            <a:r>
              <a:rPr lang="ko-KR" altLang="en-US">
                <a:solidFill>
                  <a:schemeClr val="dk1"/>
                </a:solidFill>
              </a:rPr>
              <a:t> 데이터에 따라 눈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비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구름이 움직이는 효과 추가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57250"/>
            <a:ext cx="27336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391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2400">
                <a:solidFill>
                  <a:schemeClr val="dk1"/>
                </a:solidFill>
              </a:rPr>
              <a:t>MatePage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0" y="455510"/>
            <a:ext cx="12192000" cy="39137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Calibri"/>
              </a:rPr>
              <a:t>MobileView</a:t>
            </a: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"/>
          <p:cNvSpPr/>
          <p:nvPr/>
        </p:nvSpPr>
        <p:spPr>
          <a:xfrm>
            <a:off x="2705477" y="846885"/>
            <a:ext cx="9486522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5628589" y="846886"/>
            <a:ext cx="6563410" cy="601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MateSetting</a:t>
            </a:r>
            <a:r>
              <a:rPr lang="ko-KR" altLang="en-US">
                <a:solidFill>
                  <a:schemeClr val="dk1"/>
                </a:solidFill>
              </a:rPr>
              <a:t>에서 출퇴근 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시간 입력 시 조건에 맞는 유저 출력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 ex) </a:t>
            </a:r>
            <a:r>
              <a:rPr lang="ko-KR" altLang="en-US">
                <a:solidFill>
                  <a:schemeClr val="dk1"/>
                </a:solidFill>
              </a:rPr>
              <a:t>출 </a:t>
            </a:r>
            <a:r>
              <a:rPr lang="en-US" altLang="ko-KR">
                <a:solidFill>
                  <a:schemeClr val="dk1"/>
                </a:solidFill>
              </a:rPr>
              <a:t>: </a:t>
            </a:r>
            <a:r>
              <a:rPr lang="ko-KR" altLang="en-US">
                <a:solidFill>
                  <a:schemeClr val="dk1"/>
                </a:solidFill>
              </a:rPr>
              <a:t>초지역 </a:t>
            </a:r>
            <a:r>
              <a:rPr lang="en-US" altLang="ko-KR">
                <a:solidFill>
                  <a:schemeClr val="dk1"/>
                </a:solidFill>
              </a:rPr>
              <a:t>/</a:t>
            </a:r>
            <a:r>
              <a:rPr lang="ko-KR" altLang="en-US">
                <a:solidFill>
                  <a:schemeClr val="dk1"/>
                </a:solidFill>
              </a:rPr>
              <a:t> 퇴 </a:t>
            </a:r>
            <a:r>
              <a:rPr lang="en-US" altLang="ko-KR">
                <a:solidFill>
                  <a:schemeClr val="dk1"/>
                </a:solidFill>
              </a:rPr>
              <a:t>:</a:t>
            </a:r>
            <a:r>
              <a:rPr lang="ko-KR" altLang="en-US">
                <a:solidFill>
                  <a:schemeClr val="dk1"/>
                </a:solidFill>
              </a:rPr>
              <a:t> 상록수역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초지역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고잔역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중앙역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한대앞역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상록수역 중 다른 사람과 두개 이상의 역이 겹치면 데이터 출력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사진만 나오는 상태에서 클릭하면 어두워지며 데이터 출력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>
                <a:solidFill>
                  <a:schemeClr val="dk1"/>
                </a:solidFill>
              </a:rPr>
              <a:t>ProfileSetting</a:t>
            </a:r>
            <a:r>
              <a:rPr lang="ko-KR" altLang="en-US">
                <a:solidFill>
                  <a:schemeClr val="dk1"/>
                </a:solidFill>
              </a:rPr>
              <a:t>에서 설정한 취미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r>
              <a:rPr lang="ko-KR" altLang="en-US">
                <a:solidFill>
                  <a:schemeClr val="dk1"/>
                </a:solidFill>
              </a:rPr>
              <a:t> 호불호 등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타 유저에게 좋아요 가능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좋아요를 누르면 해당 유저가 받은 좋아요 갯수 출력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dk1"/>
                </a:solidFill>
              </a:rPr>
              <a:t>&gt;&gt;</a:t>
            </a:r>
            <a:r>
              <a:rPr lang="ko-KR" altLang="en-US">
                <a:solidFill>
                  <a:schemeClr val="dk1"/>
                </a:solidFill>
              </a:rPr>
              <a:t> 클릭 시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</a:rPr>
              <a:t>    </a:t>
            </a:r>
            <a:r>
              <a:rPr lang="en-US" altLang="ko-KR">
                <a:solidFill>
                  <a:schemeClr val="dk1"/>
                </a:solidFill>
              </a:rPr>
              <a:t>-</a:t>
            </a:r>
            <a:r>
              <a:rPr lang="ko-KR" altLang="en-US">
                <a:solidFill>
                  <a:schemeClr val="dk1"/>
                </a:solidFill>
              </a:rPr>
              <a:t> 채팅하기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9525" y="2943225"/>
            <a:ext cx="0" cy="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37359"/>
            <a:ext cx="2724530" cy="602064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4530" y="856411"/>
            <a:ext cx="2715004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33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1291</ep:Words>
  <ep:PresentationFormat>화면 슬라이드 쇼(4:3)</ep:PresentationFormat>
  <ep:Paragraphs>273</ep:Paragraphs>
  <ep:Slides>66</ep:Slides>
  <ep:Notes>43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2023-01-05T02:51:36.810</dcterms:created>
  <dc:creator>bk940</dc:creator>
  <cp:lastModifiedBy>강보균</cp:lastModifiedBy>
  <dcterms:modified xsi:type="dcterms:W3CDTF">2023-01-24T05:59:03.901</dcterms:modified>
  <cp:revision>81</cp:revision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